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145705951" r:id="rId5"/>
    <p:sldId id="2145705952" r:id="rId6"/>
    <p:sldId id="2145705953" r:id="rId7"/>
    <p:sldId id="2145705957" r:id="rId8"/>
    <p:sldId id="2145705958" r:id="rId9"/>
    <p:sldId id="2145705954" r:id="rId10"/>
    <p:sldId id="2145705955" r:id="rId11"/>
    <p:sldId id="2145705956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E6F"/>
    <a:srgbClr val="00F67B"/>
    <a:srgbClr val="00D269"/>
    <a:srgbClr val="00FF7F"/>
    <a:srgbClr val="B5F5CC"/>
    <a:srgbClr val="006633"/>
    <a:srgbClr val="388C54"/>
    <a:srgbClr val="008040"/>
    <a:srgbClr val="356F47"/>
    <a:srgbClr val="34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4" autoAdjust="0"/>
    <p:restoredTop sz="95373" autoAdjust="0"/>
  </p:normalViewPr>
  <p:slideViewPr>
    <p:cSldViewPr snapToGrid="0">
      <p:cViewPr>
        <p:scale>
          <a:sx n="100" d="100"/>
          <a:sy n="100" d="100"/>
        </p:scale>
        <p:origin x="100" y="-64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0F138-E40B-4076-FE6B-80340017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C38F2-1C28-6B57-7165-F746022EF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53B64-7516-4533-E7EC-50A93A14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C05A-8E84-35C1-579F-EBD2662937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24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F60F5-CE61-3C1C-2EEF-68C1D4CD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11B5EFF-087B-C317-EE86-2496106FE11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E7303-2EE5-BEC2-4B0F-FA79B097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6BF11-1A7D-4865-7F4C-8AAB1ABC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98000"/>
            <a:ext cx="12228057" cy="68976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A8DC18D-EA57-4A65-FF4A-445CF93C2A15}"/>
              </a:ext>
            </a:extLst>
          </p:cNvPr>
          <p:cNvGrpSpPr/>
          <p:nvPr/>
        </p:nvGrpSpPr>
        <p:grpSpPr>
          <a:xfrm>
            <a:off x="2461008" y="1439107"/>
            <a:ext cx="1100251" cy="1498899"/>
            <a:chOff x="3226445" y="4121583"/>
            <a:chExt cx="1100251" cy="1498899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E299029F-01A6-1C5E-D757-E58A00C1651E}"/>
                </a:ext>
              </a:extLst>
            </p:cNvPr>
            <p:cNvSpPr/>
            <p:nvPr/>
          </p:nvSpPr>
          <p:spPr>
            <a:xfrm>
              <a:off x="3514477" y="5155097"/>
              <a:ext cx="479190" cy="4653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453A25F7-DF91-D8B0-BA50-63A57D056392}"/>
                </a:ext>
              </a:extLst>
            </p:cNvPr>
            <p:cNvCxnSpPr>
              <a:cxnSpLocks/>
            </p:cNvCxnSpPr>
            <p:nvPr/>
          </p:nvCxnSpPr>
          <p:spPr>
            <a:xfrm>
              <a:off x="3758178" y="4515252"/>
              <a:ext cx="0" cy="63984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5685869-8804-4367-577A-8534C55BF6B9}"/>
                </a:ext>
              </a:extLst>
            </p:cNvPr>
            <p:cNvSpPr/>
            <p:nvPr/>
          </p:nvSpPr>
          <p:spPr>
            <a:xfrm>
              <a:off x="3226445" y="417139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225;g370fc456c4b_0_4">
              <a:extLst>
                <a:ext uri="{FF2B5EF4-FFF2-40B4-BE49-F238E27FC236}">
                  <a16:creationId xmlns:a16="http://schemas.microsoft.com/office/drawing/2014/main" id="{F86F7E0F-A1B2-5B3B-94D7-0873EBF330B2}"/>
                </a:ext>
              </a:extLst>
            </p:cNvPr>
            <p:cNvSpPr txBox="1"/>
            <p:nvPr/>
          </p:nvSpPr>
          <p:spPr>
            <a:xfrm>
              <a:off x="3242669" y="4121583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EC6699-C91C-212E-B8B1-11EFEBAD5824}"/>
              </a:ext>
            </a:extLst>
          </p:cNvPr>
          <p:cNvGrpSpPr/>
          <p:nvPr/>
        </p:nvGrpSpPr>
        <p:grpSpPr>
          <a:xfrm>
            <a:off x="3287483" y="2515038"/>
            <a:ext cx="3130026" cy="355118"/>
            <a:chOff x="3514476" y="5061816"/>
            <a:chExt cx="3130026" cy="355118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E321639E-9FCB-8051-766D-DC1262E3A0E2}"/>
                </a:ext>
              </a:extLst>
            </p:cNvPr>
            <p:cNvSpPr/>
            <p:nvPr/>
          </p:nvSpPr>
          <p:spPr>
            <a:xfrm>
              <a:off x="3514476" y="5155098"/>
              <a:ext cx="1610515" cy="2183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621A5E58-6A8B-8317-2AD1-37D61883D509}"/>
                </a:ext>
              </a:extLst>
            </p:cNvPr>
            <p:cNvCxnSpPr>
              <a:cxnSpLocks/>
              <a:stCxn id="19" idx="1"/>
              <a:endCxn id="17" idx="3"/>
            </p:cNvCxnSpPr>
            <p:nvPr/>
          </p:nvCxnSpPr>
          <p:spPr>
            <a:xfrm flipH="1">
              <a:off x="5124991" y="5264283"/>
              <a:ext cx="419260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19DAE58-843B-ABB5-DBBC-A80693FC7BE2}"/>
                </a:ext>
              </a:extLst>
            </p:cNvPr>
            <p:cNvSpPr/>
            <p:nvPr/>
          </p:nvSpPr>
          <p:spPr>
            <a:xfrm>
              <a:off x="5544251" y="511163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Google Shape;225;g370fc456c4b_0_4">
              <a:extLst>
                <a:ext uri="{FF2B5EF4-FFF2-40B4-BE49-F238E27FC236}">
                  <a16:creationId xmlns:a16="http://schemas.microsoft.com/office/drawing/2014/main" id="{224687C1-6A70-B8B9-A9DE-5D1E0EC59A06}"/>
                </a:ext>
              </a:extLst>
            </p:cNvPr>
            <p:cNvSpPr txBox="1"/>
            <p:nvPr/>
          </p:nvSpPr>
          <p:spPr>
            <a:xfrm>
              <a:off x="5560475" y="506181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83F008-CE2C-1814-52EA-2383754A8D0B}"/>
              </a:ext>
            </a:extLst>
          </p:cNvPr>
          <p:cNvGrpSpPr/>
          <p:nvPr/>
        </p:nvGrpSpPr>
        <p:grpSpPr>
          <a:xfrm>
            <a:off x="1094525" y="4600197"/>
            <a:ext cx="3743289" cy="381156"/>
            <a:chOff x="1765466" y="5131320"/>
            <a:chExt cx="3743289" cy="381156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56D8CA4B-1FA7-520A-EC3F-3353CB3F4866}"/>
                </a:ext>
              </a:extLst>
            </p:cNvPr>
            <p:cNvSpPr/>
            <p:nvPr/>
          </p:nvSpPr>
          <p:spPr>
            <a:xfrm>
              <a:off x="3514476" y="5155098"/>
              <a:ext cx="1994279" cy="3573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7214E54F-DE37-5A29-CE81-BAF0227284AA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917184" y="5333787"/>
              <a:ext cx="597292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D0697A0-3660-2691-21C3-571112FEE91D}"/>
                </a:ext>
              </a:extLst>
            </p:cNvPr>
            <p:cNvSpPr/>
            <p:nvPr/>
          </p:nvSpPr>
          <p:spPr>
            <a:xfrm>
              <a:off x="1765466" y="518113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oogle Shape;225;g370fc456c4b_0_4">
              <a:extLst>
                <a:ext uri="{FF2B5EF4-FFF2-40B4-BE49-F238E27FC236}">
                  <a16:creationId xmlns:a16="http://schemas.microsoft.com/office/drawing/2014/main" id="{E140C43C-5515-5936-09CA-E5E70F7BD47F}"/>
                </a:ext>
              </a:extLst>
            </p:cNvPr>
            <p:cNvSpPr txBox="1"/>
            <p:nvPr/>
          </p:nvSpPr>
          <p:spPr>
            <a:xfrm>
              <a:off x="1781690" y="513132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2B4ECC-298E-ED88-1E4A-59F9B3E395AA}"/>
              </a:ext>
            </a:extLst>
          </p:cNvPr>
          <p:cNvGrpSpPr/>
          <p:nvPr/>
        </p:nvGrpSpPr>
        <p:grpSpPr>
          <a:xfrm>
            <a:off x="1094525" y="4990351"/>
            <a:ext cx="3127618" cy="355118"/>
            <a:chOff x="1602433" y="5131320"/>
            <a:chExt cx="3127618" cy="355118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ED731398-A7B4-ACFC-87EB-71FEAD92319D}"/>
                </a:ext>
              </a:extLst>
            </p:cNvPr>
            <p:cNvSpPr/>
            <p:nvPr/>
          </p:nvSpPr>
          <p:spPr>
            <a:xfrm>
              <a:off x="3514476" y="5155098"/>
              <a:ext cx="1215575" cy="1383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8" name="Google Shape;230;g370fc456c4b_0_4">
              <a:extLst>
                <a:ext uri="{FF2B5EF4-FFF2-40B4-BE49-F238E27FC236}">
                  <a16:creationId xmlns:a16="http://schemas.microsoft.com/office/drawing/2014/main" id="{6D5E8582-1BBB-F3E9-0F1E-9126749A9691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2754151" y="5224255"/>
              <a:ext cx="760325" cy="10193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2480514-CF5C-6475-3725-BDA4B0D2EBA9}"/>
                </a:ext>
              </a:extLst>
            </p:cNvPr>
            <p:cNvSpPr/>
            <p:nvPr/>
          </p:nvSpPr>
          <p:spPr>
            <a:xfrm>
              <a:off x="1602433" y="518113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oogle Shape;225;g370fc456c4b_0_4">
              <a:extLst>
                <a:ext uri="{FF2B5EF4-FFF2-40B4-BE49-F238E27FC236}">
                  <a16:creationId xmlns:a16="http://schemas.microsoft.com/office/drawing/2014/main" id="{F39843C7-5C6D-A725-9463-8054BE691C31}"/>
                </a:ext>
              </a:extLst>
            </p:cNvPr>
            <p:cNvSpPr txBox="1"/>
            <p:nvPr/>
          </p:nvSpPr>
          <p:spPr>
            <a:xfrm>
              <a:off x="1618657" y="513132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68BA70-523B-0D7B-13C5-53942D22BD4C}"/>
              </a:ext>
            </a:extLst>
          </p:cNvPr>
          <p:cNvGrpSpPr/>
          <p:nvPr/>
        </p:nvGrpSpPr>
        <p:grpSpPr>
          <a:xfrm>
            <a:off x="1090549" y="5535815"/>
            <a:ext cx="2247673" cy="355118"/>
            <a:chOff x="1689777" y="5071451"/>
            <a:chExt cx="2247673" cy="355118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F2747F17-E796-E962-2683-40C597CDA751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BFCC78FE-8DE9-6D7D-DF64-6483AEC84A56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2790028" y="5262898"/>
              <a:ext cx="724450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8675FF0-8F2E-5285-54FA-0B980D1A9F80}"/>
                </a:ext>
              </a:extLst>
            </p:cNvPr>
            <p:cNvSpPr/>
            <p:nvPr/>
          </p:nvSpPr>
          <p:spPr>
            <a:xfrm>
              <a:off x="1689777" y="5121267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Google Shape;225;g370fc456c4b_0_4">
              <a:extLst>
                <a:ext uri="{FF2B5EF4-FFF2-40B4-BE49-F238E27FC236}">
                  <a16:creationId xmlns:a16="http://schemas.microsoft.com/office/drawing/2014/main" id="{3066B995-5DA8-D945-597A-CF37A6BFEDD5}"/>
                </a:ext>
              </a:extLst>
            </p:cNvPr>
            <p:cNvSpPr txBox="1"/>
            <p:nvPr/>
          </p:nvSpPr>
          <p:spPr>
            <a:xfrm>
              <a:off x="1706001" y="5071451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C0EE9C-AD9C-4AFC-41F1-DADD9115DEF4}"/>
              </a:ext>
            </a:extLst>
          </p:cNvPr>
          <p:cNvGrpSpPr/>
          <p:nvPr/>
        </p:nvGrpSpPr>
        <p:grpSpPr>
          <a:xfrm>
            <a:off x="3391231" y="5505241"/>
            <a:ext cx="1790375" cy="355118"/>
            <a:chOff x="3485621" y="5041066"/>
            <a:chExt cx="1790375" cy="355118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114ABA63-FAF4-F120-4D4A-C2FD9AE9F0D8}"/>
                </a:ext>
              </a:extLst>
            </p:cNvPr>
            <p:cNvSpPr/>
            <p:nvPr/>
          </p:nvSpPr>
          <p:spPr>
            <a:xfrm>
              <a:off x="3485621" y="5174756"/>
              <a:ext cx="49416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2EE2D7CF-122B-9761-730D-DA861BD8F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788" y="5250971"/>
              <a:ext cx="1921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E44C1AE-EBCC-9BA5-E98E-35A7BAC6A1AF}"/>
                </a:ext>
              </a:extLst>
            </p:cNvPr>
            <p:cNvSpPr/>
            <p:nvPr/>
          </p:nvSpPr>
          <p:spPr>
            <a:xfrm>
              <a:off x="4175745" y="509088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oogle Shape;225;g370fc456c4b_0_4">
              <a:extLst>
                <a:ext uri="{FF2B5EF4-FFF2-40B4-BE49-F238E27FC236}">
                  <a16:creationId xmlns:a16="http://schemas.microsoft.com/office/drawing/2014/main" id="{25112BE7-40EF-CC88-39E9-FC0E0F1FA345}"/>
                </a:ext>
              </a:extLst>
            </p:cNvPr>
            <p:cNvSpPr txBox="1"/>
            <p:nvPr/>
          </p:nvSpPr>
          <p:spPr>
            <a:xfrm>
              <a:off x="4191969" y="504106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9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2FD1FC-FC38-07DA-C4FD-547999F7DCB7}"/>
              </a:ext>
            </a:extLst>
          </p:cNvPr>
          <p:cNvGrpSpPr/>
          <p:nvPr/>
        </p:nvGrpSpPr>
        <p:grpSpPr>
          <a:xfrm>
            <a:off x="672890" y="3151310"/>
            <a:ext cx="8682866" cy="2608690"/>
            <a:chOff x="390930" y="5155098"/>
            <a:chExt cx="8682866" cy="2608690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3CF40D78-51E1-8C10-1E3E-C45641279F14}"/>
                </a:ext>
              </a:extLst>
            </p:cNvPr>
            <p:cNvSpPr/>
            <p:nvPr/>
          </p:nvSpPr>
          <p:spPr>
            <a:xfrm>
              <a:off x="3514476" y="5155098"/>
              <a:ext cx="5559320" cy="260869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6C4DD0E2-20FE-0706-B6A2-98C3C750A5C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91181" y="5748852"/>
              <a:ext cx="2023295" cy="71059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67439C-DE74-D10D-C774-D9ED3DC8914F}"/>
                </a:ext>
              </a:extLst>
            </p:cNvPr>
            <p:cNvSpPr/>
            <p:nvPr/>
          </p:nvSpPr>
          <p:spPr>
            <a:xfrm>
              <a:off x="390930" y="5596201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225;g370fc456c4b_0_4">
              <a:extLst>
                <a:ext uri="{FF2B5EF4-FFF2-40B4-BE49-F238E27FC236}">
                  <a16:creationId xmlns:a16="http://schemas.microsoft.com/office/drawing/2014/main" id="{A957BD9B-3768-9E7A-585A-D7A66A61E931}"/>
                </a:ext>
              </a:extLst>
            </p:cNvPr>
            <p:cNvSpPr txBox="1"/>
            <p:nvPr/>
          </p:nvSpPr>
          <p:spPr>
            <a:xfrm>
              <a:off x="407154" y="5546385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4484536" y="1716022"/>
            <a:ext cx="3876588" cy="913517"/>
            <a:chOff x="4289643" y="4632868"/>
            <a:chExt cx="3876588" cy="913517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4289643" y="5254529"/>
              <a:ext cx="2011680" cy="2918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endCxn id="30" idx="3"/>
            </p:cNvCxnSpPr>
            <p:nvPr/>
          </p:nvCxnSpPr>
          <p:spPr>
            <a:xfrm flipH="1">
              <a:off x="6301323" y="4858573"/>
              <a:ext cx="747422" cy="54188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7065980" y="4682684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oogle Shape;225;g370fc456c4b_0_4">
              <a:extLst>
                <a:ext uri="{FF2B5EF4-FFF2-40B4-BE49-F238E27FC236}">
                  <a16:creationId xmlns:a16="http://schemas.microsoft.com/office/drawing/2014/main" id="{3DAAE064-01CC-C2A7-7773-B66DC4A2EBEF}"/>
                </a:ext>
              </a:extLst>
            </p:cNvPr>
            <p:cNvSpPr txBox="1"/>
            <p:nvPr/>
          </p:nvSpPr>
          <p:spPr>
            <a:xfrm>
              <a:off x="7082204" y="4632868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77D39A-723C-3D8D-5A8A-2CD99A6FFB61}"/>
              </a:ext>
            </a:extLst>
          </p:cNvPr>
          <p:cNvGrpSpPr/>
          <p:nvPr/>
        </p:nvGrpSpPr>
        <p:grpSpPr>
          <a:xfrm>
            <a:off x="8446623" y="2694202"/>
            <a:ext cx="2951479" cy="389309"/>
            <a:chOff x="4783420" y="5177968"/>
            <a:chExt cx="2951479" cy="389309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72C9826E-25C1-101A-B95E-C4D1D8AABEDF}"/>
                </a:ext>
              </a:extLst>
            </p:cNvPr>
            <p:cNvSpPr/>
            <p:nvPr/>
          </p:nvSpPr>
          <p:spPr>
            <a:xfrm>
              <a:off x="6283555" y="5229989"/>
              <a:ext cx="1451344" cy="3372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EE18B70E-B8B3-D79A-8ED4-1F7781AC09A9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5518011" y="5398633"/>
              <a:ext cx="765544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C171DA9B-34B7-8725-C271-D7055EAC43AE}"/>
                </a:ext>
              </a:extLst>
            </p:cNvPr>
            <p:cNvSpPr/>
            <p:nvPr/>
          </p:nvSpPr>
          <p:spPr>
            <a:xfrm>
              <a:off x="4783420" y="5227784"/>
              <a:ext cx="69521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oogle Shape;225;g370fc456c4b_0_4">
              <a:extLst>
                <a:ext uri="{FF2B5EF4-FFF2-40B4-BE49-F238E27FC236}">
                  <a16:creationId xmlns:a16="http://schemas.microsoft.com/office/drawing/2014/main" id="{AE7717E3-2547-A490-C707-46A23975180F}"/>
                </a:ext>
              </a:extLst>
            </p:cNvPr>
            <p:cNvSpPr txBox="1"/>
            <p:nvPr/>
          </p:nvSpPr>
          <p:spPr>
            <a:xfrm>
              <a:off x="4799644" y="5177968"/>
              <a:ext cx="678993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 and UI in the Trello System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a simple table or database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305154" y="1826883"/>
            <a:ext cx="4877419" cy="3204232"/>
          </a:xfrm>
        </p:spPr>
        <p:txBody>
          <a:bodyPr wrap="square" anchor="t">
            <a:normAutofit/>
          </a:bodyPr>
          <a:lstStyle/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boards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cards to represent 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65" y="1271551"/>
            <a:ext cx="7004039" cy="43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CE13F6-9C0A-1C92-35AD-B37EA380E7D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IN TRELLO SYSTEM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C0D8BF-5625-2F6F-24CC-F8475F6F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2319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7E15DCA-0CA2-9E15-0370-09389E90FE75}"/>
              </a:ext>
            </a:extLst>
          </p:cNvPr>
          <p:cNvGrpSpPr/>
          <p:nvPr/>
        </p:nvGrpSpPr>
        <p:grpSpPr>
          <a:xfrm>
            <a:off x="2813611" y="2085727"/>
            <a:ext cx="2716123" cy="885991"/>
            <a:chOff x="4448434" y="2079846"/>
            <a:chExt cx="2716123" cy="885991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6F82F4D1-5D21-5A69-29D7-0E253ED16537}"/>
                </a:ext>
              </a:extLst>
            </p:cNvPr>
            <p:cNvSpPr/>
            <p:nvPr/>
          </p:nvSpPr>
          <p:spPr>
            <a:xfrm>
              <a:off x="5536317" y="2079846"/>
              <a:ext cx="1628240" cy="88599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11DF7370-F5AF-E01F-56CD-5D206F15219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5138251" y="2522842"/>
              <a:ext cx="3980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F79E29-1DAF-7A97-CF15-92A4FE7CF064}"/>
                </a:ext>
              </a:extLst>
            </p:cNvPr>
            <p:cNvSpPr/>
            <p:nvPr/>
          </p:nvSpPr>
          <p:spPr>
            <a:xfrm>
              <a:off x="4448434" y="2379105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1494" y="1579880"/>
            <a:ext cx="3298924" cy="449784"/>
            <a:chOff x="3929937" y="1579541"/>
            <a:chExt cx="3298924" cy="44978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29937" y="1737725"/>
              <a:ext cx="1233669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2" y="1579541"/>
              <a:ext cx="170876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  <a:endParaRPr lang="en-US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89131-88DF-FD29-BF67-AB410ED6A2E9}"/>
              </a:ext>
            </a:extLst>
          </p:cNvPr>
          <p:cNvGrpSpPr/>
          <p:nvPr/>
        </p:nvGrpSpPr>
        <p:grpSpPr>
          <a:xfrm>
            <a:off x="6252641" y="3994468"/>
            <a:ext cx="1143000" cy="917450"/>
            <a:chOff x="6167482" y="3994468"/>
            <a:chExt cx="1143000" cy="917450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18AE19AC-DF93-9C6C-6403-D605815EE76C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02D7C03D-C185-D25C-04FD-D368EFD7D87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738982" y="4175360"/>
              <a:ext cx="1" cy="43345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6324680-2009-F7E3-879A-C925DDE3115C}"/>
                </a:ext>
              </a:extLst>
            </p:cNvPr>
            <p:cNvSpPr/>
            <p:nvPr/>
          </p:nvSpPr>
          <p:spPr>
            <a:xfrm>
              <a:off x="6167482" y="4624446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1A6AB-B388-15A5-154B-894FA8C84E9E}"/>
              </a:ext>
            </a:extLst>
          </p:cNvPr>
          <p:cNvGrpSpPr/>
          <p:nvPr/>
        </p:nvGrpSpPr>
        <p:grpSpPr>
          <a:xfrm>
            <a:off x="5629336" y="2689578"/>
            <a:ext cx="2408878" cy="287472"/>
            <a:chOff x="6480817" y="3947743"/>
            <a:chExt cx="2408878" cy="287472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90CD6F8F-91C7-5E65-458A-E990A0C56793}"/>
                </a:ext>
              </a:extLst>
            </p:cNvPr>
            <p:cNvSpPr/>
            <p:nvPr/>
          </p:nvSpPr>
          <p:spPr>
            <a:xfrm>
              <a:off x="6480817" y="3994468"/>
              <a:ext cx="2652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919AD1CC-4D78-EE6B-533B-37ADA23ED8BC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>
              <a:off x="6746048" y="4084914"/>
              <a:ext cx="141530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FC41F2-CBA7-6B41-EAF1-C2929612F753}"/>
                </a:ext>
              </a:extLst>
            </p:cNvPr>
            <p:cNvSpPr/>
            <p:nvPr/>
          </p:nvSpPr>
          <p:spPr>
            <a:xfrm>
              <a:off x="8180264" y="3947743"/>
              <a:ext cx="7094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A199B9-0CB3-50C5-8BEE-8B16F5AE835E}"/>
              </a:ext>
            </a:extLst>
          </p:cNvPr>
          <p:cNvGrpSpPr/>
          <p:nvPr/>
        </p:nvGrpSpPr>
        <p:grpSpPr>
          <a:xfrm>
            <a:off x="5619702" y="2087358"/>
            <a:ext cx="2471675" cy="602217"/>
            <a:chOff x="6480817" y="3994467"/>
            <a:chExt cx="2471675" cy="602217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743FEE87-9D9F-6C86-362D-C24AC3EDA6E0}"/>
                </a:ext>
              </a:extLst>
            </p:cNvPr>
            <p:cNvSpPr/>
            <p:nvPr/>
          </p:nvSpPr>
          <p:spPr>
            <a:xfrm>
              <a:off x="6480817" y="3994467"/>
              <a:ext cx="1530949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7845ADD7-A7AF-1D48-A56D-38A883A23ACE}"/>
                </a:ext>
              </a:extLst>
            </p:cNvPr>
            <p:cNvCxnSpPr>
              <a:cxnSpLocks/>
              <a:stCxn id="65" idx="1"/>
              <a:endCxn id="63" idx="3"/>
            </p:cNvCxnSpPr>
            <p:nvPr/>
          </p:nvCxnSpPr>
          <p:spPr>
            <a:xfrm flipH="1">
              <a:off x="8011766" y="4280777"/>
              <a:ext cx="190326" cy="1479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42C1EA2-3B0B-90D4-D6B6-3E824A0A1D52}"/>
                </a:ext>
              </a:extLst>
            </p:cNvPr>
            <p:cNvSpPr/>
            <p:nvPr/>
          </p:nvSpPr>
          <p:spPr>
            <a:xfrm>
              <a:off x="8202092" y="4137041"/>
              <a:ext cx="750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Image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7CD06-CC47-0EC7-42A2-368E8B6B37B7}"/>
              </a:ext>
            </a:extLst>
          </p:cNvPr>
          <p:cNvGrpSpPr/>
          <p:nvPr/>
        </p:nvGrpSpPr>
        <p:grpSpPr>
          <a:xfrm>
            <a:off x="7972383" y="4720917"/>
            <a:ext cx="1915959" cy="822569"/>
            <a:chOff x="3929938" y="1206756"/>
            <a:chExt cx="1915959" cy="822569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2DAFB084-37AE-637F-3587-CC29FFFE2C00}"/>
                </a:ext>
              </a:extLst>
            </p:cNvPr>
            <p:cNvSpPr/>
            <p:nvPr/>
          </p:nvSpPr>
          <p:spPr>
            <a:xfrm>
              <a:off x="3929938" y="1737725"/>
              <a:ext cx="873444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24C84D1E-7389-DA83-B59E-9A25E048F415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flipH="1">
              <a:off x="4803382" y="1536304"/>
              <a:ext cx="542722" cy="34722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A1159B-BC54-700F-EB89-4BFE533C2045}"/>
                </a:ext>
              </a:extLst>
            </p:cNvPr>
            <p:cNvSpPr/>
            <p:nvPr/>
          </p:nvSpPr>
          <p:spPr>
            <a:xfrm>
              <a:off x="4932590" y="1206756"/>
              <a:ext cx="91330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6F706F-1350-7971-E7ED-2F0E03BD330D}"/>
              </a:ext>
            </a:extLst>
          </p:cNvPr>
          <p:cNvGrpSpPr/>
          <p:nvPr/>
        </p:nvGrpSpPr>
        <p:grpSpPr>
          <a:xfrm>
            <a:off x="11460287" y="1160890"/>
            <a:ext cx="731713" cy="850198"/>
            <a:chOff x="6506511" y="1227259"/>
            <a:chExt cx="731713" cy="850198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18BE1376-FC59-16CC-5BA4-9D975E6D279F}"/>
                </a:ext>
              </a:extLst>
            </p:cNvPr>
            <p:cNvSpPr/>
            <p:nvPr/>
          </p:nvSpPr>
          <p:spPr>
            <a:xfrm>
              <a:off x="7043416" y="1227259"/>
              <a:ext cx="194808" cy="17492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A1637EA2-F1C8-1FAC-0082-25BEC74E964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6831114" y="1402188"/>
              <a:ext cx="309706" cy="38779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1B79FB6-013B-EFF6-8F05-0FA64A8771CF}"/>
                </a:ext>
              </a:extLst>
            </p:cNvPr>
            <p:cNvSpPr/>
            <p:nvPr/>
          </p:nvSpPr>
          <p:spPr>
            <a:xfrm>
              <a:off x="6506511" y="1789985"/>
              <a:ext cx="5994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AF6782-4948-07FD-2706-4B509626794B}"/>
              </a:ext>
            </a:extLst>
          </p:cNvPr>
          <p:cNvGrpSpPr/>
          <p:nvPr/>
        </p:nvGrpSpPr>
        <p:grpSpPr>
          <a:xfrm>
            <a:off x="143656" y="2826748"/>
            <a:ext cx="2166199" cy="507759"/>
            <a:chOff x="3999404" y="2158819"/>
            <a:chExt cx="2166199" cy="507759"/>
          </a:xfrm>
        </p:grpSpPr>
        <p:sp>
          <p:nvSpPr>
            <p:cNvPr id="99" name="Google Shape;229;g370fc456c4b_0_4">
              <a:extLst>
                <a:ext uri="{FF2B5EF4-FFF2-40B4-BE49-F238E27FC236}">
                  <a16:creationId xmlns:a16="http://schemas.microsoft.com/office/drawing/2014/main" id="{51C62539-7A12-0EC0-C8CE-DF38319DE4DF}"/>
                </a:ext>
              </a:extLst>
            </p:cNvPr>
            <p:cNvSpPr/>
            <p:nvPr/>
          </p:nvSpPr>
          <p:spPr>
            <a:xfrm>
              <a:off x="5536317" y="2158819"/>
              <a:ext cx="629286" cy="20849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0" name="Google Shape;230;g370fc456c4b_0_4">
              <a:extLst>
                <a:ext uri="{FF2B5EF4-FFF2-40B4-BE49-F238E27FC236}">
                  <a16:creationId xmlns:a16="http://schemas.microsoft.com/office/drawing/2014/main" id="{783034B2-39AD-672C-1250-5AAB5C902A85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 flipV="1">
              <a:off x="5138251" y="2263069"/>
              <a:ext cx="398066" cy="2597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27257C0-A0A9-1FDE-7EB6-3D559F851F50}"/>
                </a:ext>
              </a:extLst>
            </p:cNvPr>
            <p:cNvSpPr/>
            <p:nvPr/>
          </p:nvSpPr>
          <p:spPr>
            <a:xfrm>
              <a:off x="3999404" y="2379106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24A8A5-39A8-B571-5685-579D12237CB2}"/>
              </a:ext>
            </a:extLst>
          </p:cNvPr>
          <p:cNvGrpSpPr/>
          <p:nvPr/>
        </p:nvGrpSpPr>
        <p:grpSpPr>
          <a:xfrm>
            <a:off x="699715" y="3426483"/>
            <a:ext cx="1216549" cy="384483"/>
            <a:chOff x="5499963" y="3994468"/>
            <a:chExt cx="1216549" cy="384483"/>
          </a:xfrm>
        </p:grpSpPr>
        <p:sp>
          <p:nvSpPr>
            <p:cNvPr id="107" name="Google Shape;229;g370fc456c4b_0_4">
              <a:extLst>
                <a:ext uri="{FF2B5EF4-FFF2-40B4-BE49-F238E27FC236}">
                  <a16:creationId xmlns:a16="http://schemas.microsoft.com/office/drawing/2014/main" id="{F8338C42-C7F4-3DB5-BC74-9565DF8B183C}"/>
                </a:ext>
              </a:extLst>
            </p:cNvPr>
            <p:cNvSpPr/>
            <p:nvPr/>
          </p:nvSpPr>
          <p:spPr>
            <a:xfrm>
              <a:off x="6480817" y="3994468"/>
              <a:ext cx="235695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8" name="Google Shape;230;g370fc456c4b_0_4">
              <a:extLst>
                <a:ext uri="{FF2B5EF4-FFF2-40B4-BE49-F238E27FC236}">
                  <a16:creationId xmlns:a16="http://schemas.microsoft.com/office/drawing/2014/main" id="{8CDE9442-D2B7-5ED6-4D48-E505944CA08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 flipV="1">
              <a:off x="6163897" y="4084914"/>
              <a:ext cx="316920" cy="15030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32FB443-A3B7-1C05-67A1-F2D1B8CCF964}"/>
                </a:ext>
              </a:extLst>
            </p:cNvPr>
            <p:cNvSpPr/>
            <p:nvPr/>
          </p:nvSpPr>
          <p:spPr>
            <a:xfrm>
              <a:off x="5499963" y="4091479"/>
              <a:ext cx="6567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90B4F6-5B9D-07EB-052D-5FAC78714AE6}"/>
              </a:ext>
            </a:extLst>
          </p:cNvPr>
          <p:cNvGrpSpPr/>
          <p:nvPr/>
        </p:nvGrpSpPr>
        <p:grpSpPr>
          <a:xfrm>
            <a:off x="675199" y="3427410"/>
            <a:ext cx="2171368" cy="843626"/>
            <a:chOff x="5199802" y="3994468"/>
            <a:chExt cx="2171368" cy="843626"/>
          </a:xfrm>
        </p:grpSpPr>
        <p:sp>
          <p:nvSpPr>
            <p:cNvPr id="115" name="Google Shape;229;g370fc456c4b_0_4">
              <a:extLst>
                <a:ext uri="{FF2B5EF4-FFF2-40B4-BE49-F238E27FC236}">
                  <a16:creationId xmlns:a16="http://schemas.microsoft.com/office/drawing/2014/main" id="{2EB979C8-4EC6-38F7-211A-B788E3ADB95E}"/>
                </a:ext>
              </a:extLst>
            </p:cNvPr>
            <p:cNvSpPr/>
            <p:nvPr/>
          </p:nvSpPr>
          <p:spPr>
            <a:xfrm>
              <a:off x="6480817" y="3994468"/>
              <a:ext cx="890353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230;g370fc456c4b_0_4">
              <a:extLst>
                <a:ext uri="{FF2B5EF4-FFF2-40B4-BE49-F238E27FC236}">
                  <a16:creationId xmlns:a16="http://schemas.microsoft.com/office/drawing/2014/main" id="{ECCDED2F-FE22-C493-C62F-B7A782C9D9CE}"/>
                </a:ext>
              </a:extLst>
            </p:cNvPr>
            <p:cNvCxnSpPr>
              <a:cxnSpLocks/>
              <a:stCxn id="117" idx="3"/>
              <a:endCxn id="115" idx="2"/>
            </p:cNvCxnSpPr>
            <p:nvPr/>
          </p:nvCxnSpPr>
          <p:spPr>
            <a:xfrm flipV="1">
              <a:off x="5905631" y="4175360"/>
              <a:ext cx="1020363" cy="51899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175C07B-1B2A-D81A-1936-14157C8E3A56}"/>
                </a:ext>
              </a:extLst>
            </p:cNvPr>
            <p:cNvSpPr/>
            <p:nvPr/>
          </p:nvSpPr>
          <p:spPr>
            <a:xfrm>
              <a:off x="5199802" y="4550622"/>
              <a:ext cx="705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7BAF18-1F4B-C838-8C84-61EED0482B1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AF4DA-433C-EB2A-2BE1-1FF9FE9E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585875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291549" y="2763671"/>
            <a:ext cx="1953534" cy="337288"/>
            <a:chOff x="4131428" y="1700415"/>
            <a:chExt cx="1953534" cy="337288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4131428" y="1831019"/>
              <a:ext cx="561892" cy="1537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4693320" y="1907882"/>
              <a:ext cx="2736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984869" y="1750231"/>
              <a:ext cx="110009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Google Shape;225;g370fc456c4b_0_4">
              <a:extLst>
                <a:ext uri="{FF2B5EF4-FFF2-40B4-BE49-F238E27FC236}">
                  <a16:creationId xmlns:a16="http://schemas.microsoft.com/office/drawing/2014/main" id="{AE191378-EB32-26A0-2EF0-A293E4B36228}"/>
                </a:ext>
              </a:extLst>
            </p:cNvPr>
            <p:cNvSpPr txBox="1"/>
            <p:nvPr/>
          </p:nvSpPr>
          <p:spPr>
            <a:xfrm>
              <a:off x="5001094" y="1700415"/>
              <a:ext cx="108386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067651" y="2139484"/>
            <a:ext cx="1155547" cy="653989"/>
            <a:chOff x="3766475" y="2093833"/>
            <a:chExt cx="1155547" cy="653989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4344250" y="2220471"/>
              <a:ext cx="0" cy="2356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3766475" y="2460350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  <a:endParaRPr lang="en-US" dirty="0"/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254909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B1FBF-EBFD-B477-0F50-C5F010680192}"/>
              </a:ext>
            </a:extLst>
          </p:cNvPr>
          <p:cNvGrpSpPr/>
          <p:nvPr/>
        </p:nvGrpSpPr>
        <p:grpSpPr>
          <a:xfrm>
            <a:off x="4432603" y="1373309"/>
            <a:ext cx="1363989" cy="723239"/>
            <a:chOff x="6500854" y="3831070"/>
            <a:chExt cx="1363989" cy="723239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440CAE-2B1A-F490-442F-F46705850AC2}"/>
                </a:ext>
              </a:extLst>
            </p:cNvPr>
            <p:cNvSpPr/>
            <p:nvPr/>
          </p:nvSpPr>
          <p:spPr>
            <a:xfrm>
              <a:off x="6500854" y="4355580"/>
              <a:ext cx="1363989" cy="1987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2A2BE838-79F0-22B0-7AF2-4961C794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2848" y="4115903"/>
              <a:ext cx="0" cy="23848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7EA6A7-7EFF-9AC8-0C4B-CB1C39B3195C}"/>
                </a:ext>
              </a:extLst>
            </p:cNvPr>
            <p:cNvSpPr/>
            <p:nvPr/>
          </p:nvSpPr>
          <p:spPr>
            <a:xfrm>
              <a:off x="6791838" y="3831070"/>
              <a:ext cx="750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B99A4-DCB9-41DA-0AD4-281AD993BDF8}"/>
              </a:ext>
            </a:extLst>
          </p:cNvPr>
          <p:cNvGrpSpPr/>
          <p:nvPr/>
        </p:nvGrpSpPr>
        <p:grpSpPr>
          <a:xfrm>
            <a:off x="2849913" y="1851113"/>
            <a:ext cx="1529262" cy="501202"/>
            <a:chOff x="5481381" y="4355580"/>
            <a:chExt cx="1529262" cy="50120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CDA591E2-315A-046E-415C-5DB456625FDB}"/>
                </a:ext>
              </a:extLst>
            </p:cNvPr>
            <p:cNvSpPr/>
            <p:nvPr/>
          </p:nvSpPr>
          <p:spPr>
            <a:xfrm>
              <a:off x="6500855" y="4355580"/>
              <a:ext cx="509788" cy="5012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AC1E67F4-9738-0384-3A20-D8CD1ADA30A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31518" y="4601015"/>
              <a:ext cx="269337" cy="516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F1695D-B3EB-C19E-A8AA-C1557C485ADF}"/>
                </a:ext>
              </a:extLst>
            </p:cNvPr>
            <p:cNvSpPr/>
            <p:nvPr/>
          </p:nvSpPr>
          <p:spPr>
            <a:xfrm>
              <a:off x="5481381" y="4470024"/>
              <a:ext cx="750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AE7EBCB-B311-6EF8-B8FC-2F7D9B1C9FE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AAE750-393F-2DDB-B83A-39993832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IN TRELLO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1A5E0-3FFD-DD85-9DC7-CF922128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531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7B81FF2-6D45-02D8-F5EB-2359BE1839AE}"/>
              </a:ext>
            </a:extLst>
          </p:cNvPr>
          <p:cNvGrpSpPr/>
          <p:nvPr/>
        </p:nvGrpSpPr>
        <p:grpSpPr>
          <a:xfrm>
            <a:off x="125031" y="2348252"/>
            <a:ext cx="2834867" cy="2468687"/>
            <a:chOff x="4131428" y="2093833"/>
            <a:chExt cx="2834867" cy="2468687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93B5BF20-715C-374F-37C1-2DDD3D72927F}"/>
                </a:ext>
              </a:extLst>
            </p:cNvPr>
            <p:cNvSpPr/>
            <p:nvPr/>
          </p:nvSpPr>
          <p:spPr>
            <a:xfrm>
              <a:off x="4131428" y="2093833"/>
              <a:ext cx="2021821" cy="10429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E22D2C24-6743-5D2B-66D9-6AD2D6DD12B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H="1" flipV="1">
              <a:off x="5142339" y="3136812"/>
              <a:ext cx="1508665" cy="108752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F45003D-39F9-54FB-F861-E8D037380697}"/>
                </a:ext>
              </a:extLst>
            </p:cNvPr>
            <p:cNvSpPr/>
            <p:nvPr/>
          </p:nvSpPr>
          <p:spPr>
            <a:xfrm>
              <a:off x="6352661" y="4275048"/>
              <a:ext cx="61363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358FD6-0319-4433-7C69-511280361754}"/>
              </a:ext>
            </a:extLst>
          </p:cNvPr>
          <p:cNvGrpSpPr/>
          <p:nvPr/>
        </p:nvGrpSpPr>
        <p:grpSpPr>
          <a:xfrm>
            <a:off x="202100" y="2703209"/>
            <a:ext cx="1422079" cy="216320"/>
            <a:chOff x="6500855" y="4338279"/>
            <a:chExt cx="1422079" cy="216320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640663D7-7A4E-4359-44C0-BD35654ADFC6}"/>
                </a:ext>
              </a:extLst>
            </p:cNvPr>
            <p:cNvSpPr/>
            <p:nvPr/>
          </p:nvSpPr>
          <p:spPr>
            <a:xfrm>
              <a:off x="6500855" y="4355581"/>
              <a:ext cx="449908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BA9E0774-2CCA-805C-24C1-3566113B9457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6950763" y="4446439"/>
              <a:ext cx="20673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C2DABE2-987A-D6A8-4184-AE6209DC3433}"/>
                </a:ext>
              </a:extLst>
            </p:cNvPr>
            <p:cNvSpPr/>
            <p:nvPr/>
          </p:nvSpPr>
          <p:spPr>
            <a:xfrm>
              <a:off x="7156451" y="4338279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9B462C-08DA-2447-EE70-073353144C28}"/>
              </a:ext>
            </a:extLst>
          </p:cNvPr>
          <p:cNvGrpSpPr/>
          <p:nvPr/>
        </p:nvGrpSpPr>
        <p:grpSpPr>
          <a:xfrm>
            <a:off x="125030" y="1151849"/>
            <a:ext cx="1639975" cy="616706"/>
            <a:chOff x="6500854" y="3920591"/>
            <a:chExt cx="1639975" cy="616706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836A4044-93D1-571D-C841-FC1B459BBB46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583F04BF-77DD-FFA9-23EB-C2634881DB67}"/>
                </a:ext>
              </a:extLst>
            </p:cNvPr>
            <p:cNvCxnSpPr>
              <a:cxnSpLocks/>
              <a:stCxn id="26" idx="2"/>
              <a:endCxn id="24" idx="3"/>
            </p:cNvCxnSpPr>
            <p:nvPr/>
          </p:nvCxnSpPr>
          <p:spPr>
            <a:xfrm flipH="1">
              <a:off x="7233519" y="4136911"/>
              <a:ext cx="504161" cy="30952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50D41DE-D299-C58F-D946-F3542D7F2C1A}"/>
                </a:ext>
              </a:extLst>
            </p:cNvPr>
            <p:cNvSpPr/>
            <p:nvPr/>
          </p:nvSpPr>
          <p:spPr>
            <a:xfrm>
              <a:off x="7334530" y="3920591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259B1F-8B5A-C1B9-027E-339D5107B353}"/>
              </a:ext>
            </a:extLst>
          </p:cNvPr>
          <p:cNvGrpSpPr/>
          <p:nvPr/>
        </p:nvGrpSpPr>
        <p:grpSpPr>
          <a:xfrm>
            <a:off x="162737" y="2068907"/>
            <a:ext cx="1854229" cy="216320"/>
            <a:chOff x="6500854" y="4348810"/>
            <a:chExt cx="1854229" cy="216320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DFAAA50B-035B-0CC6-5728-53EF13427571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8" name="Google Shape;230;g370fc456c4b_0_4">
              <a:extLst>
                <a:ext uri="{FF2B5EF4-FFF2-40B4-BE49-F238E27FC236}">
                  <a16:creationId xmlns:a16="http://schemas.microsoft.com/office/drawing/2014/main" id="{0A44F2C4-48A4-4744-8C2A-97FC882BFB3E}"/>
                </a:ext>
              </a:extLst>
            </p:cNvPr>
            <p:cNvCxnSpPr>
              <a:cxnSpLocks/>
              <a:stCxn id="39" idx="1"/>
              <a:endCxn id="37" idx="3"/>
            </p:cNvCxnSpPr>
            <p:nvPr/>
          </p:nvCxnSpPr>
          <p:spPr>
            <a:xfrm flipH="1" flipV="1">
              <a:off x="7233519" y="4446439"/>
              <a:ext cx="315265" cy="105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0A35757-7642-3925-4ADD-CD280BAD8E49}"/>
                </a:ext>
              </a:extLst>
            </p:cNvPr>
            <p:cNvSpPr/>
            <p:nvPr/>
          </p:nvSpPr>
          <p:spPr>
            <a:xfrm>
              <a:off x="7548784" y="4348810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E12239-37C3-0F74-2D27-16C5C6A6F44D}"/>
              </a:ext>
            </a:extLst>
          </p:cNvPr>
          <p:cNvGrpSpPr/>
          <p:nvPr/>
        </p:nvGrpSpPr>
        <p:grpSpPr>
          <a:xfrm>
            <a:off x="53164" y="1569702"/>
            <a:ext cx="2952206" cy="3454182"/>
            <a:chOff x="3907161" y="1162883"/>
            <a:chExt cx="2952206" cy="3454182"/>
          </a:xfrm>
        </p:grpSpPr>
        <p:sp>
          <p:nvSpPr>
            <p:cNvPr id="45" name="Google Shape;229;g370fc456c4b_0_4">
              <a:extLst>
                <a:ext uri="{FF2B5EF4-FFF2-40B4-BE49-F238E27FC236}">
                  <a16:creationId xmlns:a16="http://schemas.microsoft.com/office/drawing/2014/main" id="{DCABBB10-3419-4E2C-508B-8C0E2CDED514}"/>
                </a:ext>
              </a:extLst>
            </p:cNvPr>
            <p:cNvSpPr/>
            <p:nvPr/>
          </p:nvSpPr>
          <p:spPr>
            <a:xfrm>
              <a:off x="3907161" y="1578057"/>
              <a:ext cx="2142460" cy="303900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6" name="Google Shape;230;g370fc456c4b_0_4">
              <a:extLst>
                <a:ext uri="{FF2B5EF4-FFF2-40B4-BE49-F238E27FC236}">
                  <a16:creationId xmlns:a16="http://schemas.microsoft.com/office/drawing/2014/main" id="{A6297795-D4C2-7814-BEDD-5A3AE5A2A067}"/>
                </a:ext>
              </a:extLst>
            </p:cNvPr>
            <p:cNvCxnSpPr>
              <a:cxnSpLocks/>
              <a:stCxn id="47" idx="1"/>
              <a:endCxn id="45" idx="0"/>
            </p:cNvCxnSpPr>
            <p:nvPr/>
          </p:nvCxnSpPr>
          <p:spPr>
            <a:xfrm flipH="1">
              <a:off x="4978391" y="1306619"/>
              <a:ext cx="1213395" cy="27143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2F0CAE80-63FD-A7AA-283E-5D3C0C60F036}"/>
                </a:ext>
              </a:extLst>
            </p:cNvPr>
            <p:cNvSpPr/>
            <p:nvPr/>
          </p:nvSpPr>
          <p:spPr>
            <a:xfrm>
              <a:off x="6191786" y="1162883"/>
              <a:ext cx="6675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7E7BD2-D6C8-0955-2F41-869329B2210D}"/>
              </a:ext>
            </a:extLst>
          </p:cNvPr>
          <p:cNvGrpSpPr/>
          <p:nvPr/>
        </p:nvGrpSpPr>
        <p:grpSpPr>
          <a:xfrm>
            <a:off x="202101" y="2022800"/>
            <a:ext cx="3538626" cy="661138"/>
            <a:chOff x="4056098" y="1615981"/>
            <a:chExt cx="3538626" cy="661138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D3C42975-7498-05E5-0F84-368ADF89A55E}"/>
                </a:ext>
              </a:extLst>
            </p:cNvPr>
            <p:cNvSpPr/>
            <p:nvPr/>
          </p:nvSpPr>
          <p:spPr>
            <a:xfrm>
              <a:off x="4056098" y="2003250"/>
              <a:ext cx="1422078" cy="27386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D894580B-44C7-595D-835E-8701E11302EA}"/>
                </a:ext>
              </a:extLst>
            </p:cNvPr>
            <p:cNvCxnSpPr>
              <a:cxnSpLocks/>
              <a:stCxn id="65" idx="1"/>
              <a:endCxn id="63" idx="3"/>
            </p:cNvCxnSpPr>
            <p:nvPr/>
          </p:nvCxnSpPr>
          <p:spPr>
            <a:xfrm flipH="1">
              <a:off x="5478176" y="1759717"/>
              <a:ext cx="1444170" cy="38046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D585597-B4DD-CA7A-6091-BCFA33760E75}"/>
                </a:ext>
              </a:extLst>
            </p:cNvPr>
            <p:cNvSpPr/>
            <p:nvPr/>
          </p:nvSpPr>
          <p:spPr>
            <a:xfrm>
              <a:off x="6922346" y="1615981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D5DB4-5AB1-C9E7-D433-CF6C79333839}"/>
              </a:ext>
            </a:extLst>
          </p:cNvPr>
          <p:cNvGrpSpPr/>
          <p:nvPr/>
        </p:nvGrpSpPr>
        <p:grpSpPr>
          <a:xfrm>
            <a:off x="7485321" y="1522933"/>
            <a:ext cx="2228950" cy="292287"/>
            <a:chOff x="2608510" y="1998436"/>
            <a:chExt cx="2228950" cy="292287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BABE62E1-E273-61F5-435C-451C19DE0008}"/>
                </a:ext>
              </a:extLst>
            </p:cNvPr>
            <p:cNvSpPr/>
            <p:nvPr/>
          </p:nvSpPr>
          <p:spPr>
            <a:xfrm>
              <a:off x="4056098" y="2003250"/>
              <a:ext cx="781362" cy="28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40B8A211-75C6-BE5F-0755-A4E9AB912075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3578931" y="2146987"/>
              <a:ext cx="47716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E84432F0-63D4-B580-7E57-9E0C086D40E6}"/>
                </a:ext>
              </a:extLst>
            </p:cNvPr>
            <p:cNvSpPr/>
            <p:nvPr/>
          </p:nvSpPr>
          <p:spPr>
            <a:xfrm>
              <a:off x="2608510" y="1998436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32C67C6-8509-F9BC-E8B2-858961D15DCA}"/>
              </a:ext>
            </a:extLst>
          </p:cNvPr>
          <p:cNvGrpSpPr/>
          <p:nvPr/>
        </p:nvGrpSpPr>
        <p:grpSpPr>
          <a:xfrm>
            <a:off x="1635225" y="2919529"/>
            <a:ext cx="2528705" cy="1058471"/>
            <a:chOff x="4056098" y="2054710"/>
            <a:chExt cx="2528705" cy="1058471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8C3FA146-A72C-6E3A-52A8-51690589FE7F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9D70E705-0C41-E885-873A-B51182797099}"/>
                </a:ext>
              </a:extLst>
            </p:cNvPr>
            <p:cNvCxnSpPr>
              <a:cxnSpLocks/>
              <a:stCxn id="86" idx="1"/>
              <a:endCxn id="84" idx="3"/>
            </p:cNvCxnSpPr>
            <p:nvPr/>
          </p:nvCxnSpPr>
          <p:spPr>
            <a:xfrm flipH="1" flipV="1">
              <a:off x="4371947" y="2143991"/>
              <a:ext cx="1196031" cy="82545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A973FFDD-C12F-42D4-DF53-C62B9E78B60C}"/>
                </a:ext>
              </a:extLst>
            </p:cNvPr>
            <p:cNvSpPr/>
            <p:nvPr/>
          </p:nvSpPr>
          <p:spPr>
            <a:xfrm>
              <a:off x="5567978" y="2825709"/>
              <a:ext cx="101682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440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TAB IN TRELLO SYSTEM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5902379" y="1753431"/>
            <a:ext cx="17771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225;g370fc456c4b_0_4">
            <a:extLst>
              <a:ext uri="{FF2B5EF4-FFF2-40B4-BE49-F238E27FC236}">
                <a16:creationId xmlns:a16="http://schemas.microsoft.com/office/drawing/2014/main" id="{41181921-74BA-0B20-EE41-83E7211D4DA8}"/>
              </a:ext>
            </a:extLst>
          </p:cNvPr>
          <p:cNvSpPr txBox="1"/>
          <p:nvPr/>
        </p:nvSpPr>
        <p:spPr>
          <a:xfrm>
            <a:off x="5918603" y="1703615"/>
            <a:ext cx="1760892" cy="3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1541409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 flipH="1">
            <a:off x="5423746" y="1912933"/>
            <a:ext cx="478633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79" name="Google Shape;229;g370fc456c4b_0_4">
            <a:extLst>
              <a:ext uri="{FF2B5EF4-FFF2-40B4-BE49-F238E27FC236}">
                <a16:creationId xmlns:a16="http://schemas.microsoft.com/office/drawing/2014/main" id="{F4FEBCBE-082C-86C3-59DE-19D8AD322BD3}"/>
              </a:ext>
            </a:extLst>
          </p:cNvPr>
          <p:cNvSpPr/>
          <p:nvPr/>
        </p:nvSpPr>
        <p:spPr>
          <a:xfrm>
            <a:off x="3882337" y="2250484"/>
            <a:ext cx="892421" cy="914135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0" name="Google Shape;229;g370fc456c4b_0_4">
            <a:extLst>
              <a:ext uri="{FF2B5EF4-FFF2-40B4-BE49-F238E27FC236}">
                <a16:creationId xmlns:a16="http://schemas.microsoft.com/office/drawing/2014/main" id="{9AF5BC69-9F7D-233C-5541-3AA2F2824E90}"/>
              </a:ext>
            </a:extLst>
          </p:cNvPr>
          <p:cNvSpPr/>
          <p:nvPr/>
        </p:nvSpPr>
        <p:spPr>
          <a:xfrm>
            <a:off x="3868010" y="3958536"/>
            <a:ext cx="2202511" cy="1130709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1" name="Google Shape;230;g370fc456c4b_0_4">
            <a:extLst>
              <a:ext uri="{FF2B5EF4-FFF2-40B4-BE49-F238E27FC236}">
                <a16:creationId xmlns:a16="http://schemas.microsoft.com/office/drawing/2014/main" id="{F355564D-787F-6642-E26A-29391E52CF92}"/>
              </a:ext>
            </a:extLst>
          </p:cNvPr>
          <p:cNvCxnSpPr>
            <a:cxnSpLocks/>
          </p:cNvCxnSpPr>
          <p:nvPr/>
        </p:nvCxnSpPr>
        <p:spPr>
          <a:xfrm flipV="1">
            <a:off x="3504778" y="4523890"/>
            <a:ext cx="350441" cy="245396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EEC326-FE5B-0E4B-87E5-BA0A6E6C7827}"/>
              </a:ext>
            </a:extLst>
          </p:cNvPr>
          <p:cNvGrpSpPr/>
          <p:nvPr/>
        </p:nvGrpSpPr>
        <p:grpSpPr>
          <a:xfrm>
            <a:off x="3974733" y="5096038"/>
            <a:ext cx="2634532" cy="355118"/>
            <a:chOff x="3514477" y="5039900"/>
            <a:chExt cx="2634532" cy="355118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833036AF-6DA1-FD23-89DE-802CCC316AE1}"/>
                </a:ext>
              </a:extLst>
            </p:cNvPr>
            <p:cNvSpPr/>
            <p:nvPr/>
          </p:nvSpPr>
          <p:spPr>
            <a:xfrm>
              <a:off x="3514477" y="5155098"/>
              <a:ext cx="1264257" cy="19613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43141398-ED1C-DB87-5B61-7BB74D4BF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734" y="5248420"/>
              <a:ext cx="25789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DF4116D-95CA-295E-EF21-46A88B8E90D1}"/>
                </a:ext>
              </a:extLst>
            </p:cNvPr>
            <p:cNvSpPr/>
            <p:nvPr/>
          </p:nvSpPr>
          <p:spPr>
            <a:xfrm>
              <a:off x="5048758" y="5089716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Google Shape;225;g370fc456c4b_0_4">
              <a:extLst>
                <a:ext uri="{FF2B5EF4-FFF2-40B4-BE49-F238E27FC236}">
                  <a16:creationId xmlns:a16="http://schemas.microsoft.com/office/drawing/2014/main" id="{7BA1C271-359B-7489-1734-834E87DD8829}"/>
                </a:ext>
              </a:extLst>
            </p:cNvPr>
            <p:cNvSpPr txBox="1"/>
            <p:nvPr/>
          </p:nvSpPr>
          <p:spPr>
            <a:xfrm>
              <a:off x="5064982" y="5039900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723949" y="5836850"/>
            <a:ext cx="1701978" cy="355118"/>
            <a:chOff x="2235472" y="5051827"/>
            <a:chExt cx="1701978" cy="355118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>
              <a:off x="3331747" y="5262898"/>
              <a:ext cx="18273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2235472" y="5101643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Google Shape;225;g370fc456c4b_0_4">
              <a:extLst>
                <a:ext uri="{FF2B5EF4-FFF2-40B4-BE49-F238E27FC236}">
                  <a16:creationId xmlns:a16="http://schemas.microsoft.com/office/drawing/2014/main" id="{EECD44CB-A32D-6AAD-D714-8B6750419BD8}"/>
                </a:ext>
              </a:extLst>
            </p:cNvPr>
            <p:cNvSpPr txBox="1"/>
            <p:nvPr/>
          </p:nvSpPr>
          <p:spPr>
            <a:xfrm>
              <a:off x="2251696" y="5051827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64A08F6-2893-A213-E555-DA78D21781FD}"/>
              </a:ext>
            </a:extLst>
          </p:cNvPr>
          <p:cNvGrpSpPr/>
          <p:nvPr/>
        </p:nvGrpSpPr>
        <p:grpSpPr>
          <a:xfrm>
            <a:off x="4425927" y="5842527"/>
            <a:ext cx="1761519" cy="355118"/>
            <a:chOff x="3514477" y="5041066"/>
            <a:chExt cx="1761519" cy="355118"/>
          </a:xfrm>
        </p:grpSpPr>
        <p:sp>
          <p:nvSpPr>
            <p:cNvPr id="93" name="Google Shape;229;g370fc456c4b_0_4">
              <a:extLst>
                <a:ext uri="{FF2B5EF4-FFF2-40B4-BE49-F238E27FC236}">
                  <a16:creationId xmlns:a16="http://schemas.microsoft.com/office/drawing/2014/main" id="{C00F6495-1CC1-A264-FB19-D6DE47A96FF7}"/>
                </a:ext>
              </a:extLst>
            </p:cNvPr>
            <p:cNvSpPr/>
            <p:nvPr/>
          </p:nvSpPr>
          <p:spPr>
            <a:xfrm>
              <a:off x="3514477" y="5162640"/>
              <a:ext cx="465311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4" name="Google Shape;230;g370fc456c4b_0_4">
              <a:extLst>
                <a:ext uri="{FF2B5EF4-FFF2-40B4-BE49-F238E27FC236}">
                  <a16:creationId xmlns:a16="http://schemas.microsoft.com/office/drawing/2014/main" id="{2E0E37B9-3EE5-0F4B-FE03-4D689CF52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788" y="5250971"/>
              <a:ext cx="19215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13139D3E-1C9D-D7BF-611B-D6D91E80DE47}"/>
                </a:ext>
              </a:extLst>
            </p:cNvPr>
            <p:cNvSpPr/>
            <p:nvPr/>
          </p:nvSpPr>
          <p:spPr>
            <a:xfrm>
              <a:off x="4175745" y="5090882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Google Shape;225;g370fc456c4b_0_4">
              <a:extLst>
                <a:ext uri="{FF2B5EF4-FFF2-40B4-BE49-F238E27FC236}">
                  <a16:creationId xmlns:a16="http://schemas.microsoft.com/office/drawing/2014/main" id="{ADC7C106-248C-FC88-B32E-C820BE68A9E3}"/>
                </a:ext>
              </a:extLst>
            </p:cNvPr>
            <p:cNvSpPr txBox="1"/>
            <p:nvPr/>
          </p:nvSpPr>
          <p:spPr>
            <a:xfrm>
              <a:off x="4191969" y="5041066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2EAF277-3A9D-627E-5740-D472E40CDEC1}"/>
              </a:ext>
            </a:extLst>
          </p:cNvPr>
          <p:cNvGrpSpPr/>
          <p:nvPr/>
        </p:nvGrpSpPr>
        <p:grpSpPr>
          <a:xfrm>
            <a:off x="2309643" y="5354676"/>
            <a:ext cx="3592736" cy="501494"/>
            <a:chOff x="1870040" y="4969284"/>
            <a:chExt cx="3592736" cy="501494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E38FE07-A422-8FC4-A74B-5C78020CBC2B}"/>
                </a:ext>
              </a:extLst>
            </p:cNvPr>
            <p:cNvSpPr/>
            <p:nvPr/>
          </p:nvSpPr>
          <p:spPr>
            <a:xfrm>
              <a:off x="3514478" y="5174568"/>
              <a:ext cx="1948298" cy="29621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A73B4519-6122-F132-B254-83AFB3FA6E4D}"/>
                </a:ext>
              </a:extLst>
            </p:cNvPr>
            <p:cNvCxnSpPr>
              <a:cxnSpLocks/>
              <a:stCxn id="100" idx="3"/>
              <a:endCxn id="98" idx="1"/>
            </p:cNvCxnSpPr>
            <p:nvPr/>
          </p:nvCxnSpPr>
          <p:spPr>
            <a:xfrm>
              <a:off x="2966315" y="5171751"/>
              <a:ext cx="548163" cy="15092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A9F18237-F4C5-0806-A8FF-CB6EBC4723E2}"/>
                </a:ext>
              </a:extLst>
            </p:cNvPr>
            <p:cNvSpPr/>
            <p:nvPr/>
          </p:nvSpPr>
          <p:spPr>
            <a:xfrm>
              <a:off x="1870040" y="5019100"/>
              <a:ext cx="1096275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Google Shape;225;g370fc456c4b_0_4">
              <a:extLst>
                <a:ext uri="{FF2B5EF4-FFF2-40B4-BE49-F238E27FC236}">
                  <a16:creationId xmlns:a16="http://schemas.microsoft.com/office/drawing/2014/main" id="{CD8C5640-D974-195E-CD20-AE99056EB8B4}"/>
                </a:ext>
              </a:extLst>
            </p:cNvPr>
            <p:cNvSpPr txBox="1"/>
            <p:nvPr/>
          </p:nvSpPr>
          <p:spPr>
            <a:xfrm>
              <a:off x="1886264" y="4969284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3910577" y="3506956"/>
            <a:ext cx="3702133" cy="355118"/>
            <a:chOff x="3514477" y="5043705"/>
            <a:chExt cx="3702133" cy="35511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155098"/>
              <a:ext cx="2329878" cy="19613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3346" y="5248130"/>
              <a:ext cx="25789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6116359" y="5093521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Google Shape;225;g370fc456c4b_0_4">
              <a:extLst>
                <a:ext uri="{FF2B5EF4-FFF2-40B4-BE49-F238E27FC236}">
                  <a16:creationId xmlns:a16="http://schemas.microsoft.com/office/drawing/2014/main" id="{EC0F61F3-2BA5-500A-C8BC-9AD50263B90F}"/>
                </a:ext>
              </a:extLst>
            </p:cNvPr>
            <p:cNvSpPr txBox="1"/>
            <p:nvPr/>
          </p:nvSpPr>
          <p:spPr>
            <a:xfrm>
              <a:off x="6132583" y="5043705"/>
              <a:ext cx="1031018" cy="337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6104</TotalTime>
  <Words>2030</Words>
  <Application>Microsoft Office PowerPoint</Application>
  <PresentationFormat>Widescreen</PresentationFormat>
  <Paragraphs>307</Paragraphs>
  <Slides>22</Slides>
  <Notes>18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FUNCTIONS IN THE TRELLO SYSTEM</vt:lpstr>
      <vt:lpstr>Agenda</vt:lpstr>
      <vt:lpstr>Introduction</vt:lpstr>
      <vt:lpstr>Key Functionalities </vt:lpstr>
      <vt:lpstr>BOARDS TAB IN TRELLO SYSTEM</vt:lpstr>
      <vt:lpstr>WORKSPACE IN TRELLO SYSTEM</vt:lpstr>
      <vt:lpstr>BOARD IN TRELLO SYSTEM</vt:lpstr>
      <vt:lpstr>TEMPLATE TAB IN TRELLO SYSTEM</vt:lpstr>
      <vt:lpstr>TEMPLATE TAB IN TRELLO SYSTEM</vt:lpstr>
      <vt:lpstr>TEMPLATE TAB IN TRELLO SYSTEM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45</cp:revision>
  <dcterms:created xsi:type="dcterms:W3CDTF">2025-07-10T03:51:23Z</dcterms:created>
  <dcterms:modified xsi:type="dcterms:W3CDTF">2025-08-08T04:16:43Z</dcterms:modified>
</cp:coreProperties>
</file>